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6" r:id="rId9"/>
    <p:sldId id="267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67B7D-7EFE-4433-90B7-5DFA8E5BBB59}" type="datetimeFigureOut">
              <a:rPr lang="it-IT" smtClean="0"/>
              <a:t>28/11/2018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D5DFE-E61D-4890-B070-A0666EC418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4263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D5DFE-E61D-4890-B070-A0666EC418BA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7343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FE0A2-3844-43A2-BD55-69C8B62805BE}" type="datetimeFigureOut">
              <a:rPr lang="it-IT" smtClean="0"/>
              <a:t>28/11/2018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E2A8-E4BF-4BF7-94AB-8BC52C6FC5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9335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FE0A2-3844-43A2-BD55-69C8B62805BE}" type="datetimeFigureOut">
              <a:rPr lang="it-IT" smtClean="0"/>
              <a:t>28/11/2018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E2A8-E4BF-4BF7-94AB-8BC52C6FC5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1540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FE0A2-3844-43A2-BD55-69C8B62805BE}" type="datetimeFigureOut">
              <a:rPr lang="it-IT" smtClean="0"/>
              <a:t>28/11/2018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E2A8-E4BF-4BF7-94AB-8BC52C6FC5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5269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FE0A2-3844-43A2-BD55-69C8B62805BE}" type="datetimeFigureOut">
              <a:rPr lang="it-IT" smtClean="0"/>
              <a:t>28/11/2018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E2A8-E4BF-4BF7-94AB-8BC52C6FC5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9463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FE0A2-3844-43A2-BD55-69C8B62805BE}" type="datetimeFigureOut">
              <a:rPr lang="it-IT" smtClean="0"/>
              <a:t>28/11/2018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E2A8-E4BF-4BF7-94AB-8BC52C6FC5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0343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FE0A2-3844-43A2-BD55-69C8B62805BE}" type="datetimeFigureOut">
              <a:rPr lang="it-IT" smtClean="0"/>
              <a:t>28/11/2018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E2A8-E4BF-4BF7-94AB-8BC52C6FC5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40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FE0A2-3844-43A2-BD55-69C8B62805BE}" type="datetimeFigureOut">
              <a:rPr lang="it-IT" smtClean="0"/>
              <a:t>28/11/2018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E2A8-E4BF-4BF7-94AB-8BC52C6FC5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0392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FE0A2-3844-43A2-BD55-69C8B62805BE}" type="datetimeFigureOut">
              <a:rPr lang="it-IT" smtClean="0"/>
              <a:t>28/11/2018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E2A8-E4BF-4BF7-94AB-8BC52C6FC5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3980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FE0A2-3844-43A2-BD55-69C8B62805BE}" type="datetimeFigureOut">
              <a:rPr lang="it-IT" smtClean="0"/>
              <a:t>28/11/2018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E2A8-E4BF-4BF7-94AB-8BC52C6FC5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1253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FE0A2-3844-43A2-BD55-69C8B62805BE}" type="datetimeFigureOut">
              <a:rPr lang="it-IT" smtClean="0"/>
              <a:t>28/11/2018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E2A8-E4BF-4BF7-94AB-8BC52C6FC5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1573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FE0A2-3844-43A2-BD55-69C8B62805BE}" type="datetimeFigureOut">
              <a:rPr lang="it-IT" smtClean="0"/>
              <a:t>28/11/2018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E2A8-E4BF-4BF7-94AB-8BC52C6FC5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6033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E0A2-3844-43A2-BD55-69C8B62805BE}" type="datetimeFigureOut">
              <a:rPr lang="it-IT" smtClean="0"/>
              <a:t>28/11/2018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4E2A8-E4BF-4BF7-94AB-8BC52C6FC5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5664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Statistica" TargetMode="External"/><Relationship Id="rId2" Type="http://schemas.openxmlformats.org/officeDocument/2006/relationships/hyperlink" Target="https://it.wikipedia.org/wiki/Euristic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b="1" dirty="0" smtClean="0"/>
              <a:t>Dissesti idrogeologici</a:t>
            </a:r>
            <a:br>
              <a:rPr lang="it-IT" b="1" dirty="0" smtClean="0"/>
            </a:br>
            <a:r>
              <a:rPr lang="it-IT" b="1" dirty="0" smtClean="0"/>
              <a:t>di</a:t>
            </a:r>
            <a:endParaRPr lang="it-IT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Paola Mondo ,Giusy </a:t>
            </a:r>
            <a:r>
              <a:rPr lang="it-IT" dirty="0" err="1" smtClean="0"/>
              <a:t>Marcini</a:t>
            </a:r>
            <a:r>
              <a:rPr lang="it-IT" dirty="0" smtClean="0"/>
              <a:t> e Pietro D’Angelo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157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dissesto idrogeologico 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944" y="1995055"/>
            <a:ext cx="5728855" cy="3773601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98" y="2014074"/>
            <a:ext cx="4875201" cy="375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6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azioni da attuare in presenza di un dissesto idrogeologico sono 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8873" y="1825624"/>
            <a:ext cx="10674927" cy="4782993"/>
          </a:xfrm>
        </p:spPr>
        <p:txBody>
          <a:bodyPr>
            <a:normAutofit fontScale="77500" lnSpcReduction="20000"/>
          </a:bodyPr>
          <a:lstStyle/>
          <a:p>
            <a:r>
              <a:rPr lang="it-IT" i="1" dirty="0"/>
              <a:t>Descrizione dello stato di natura</a:t>
            </a:r>
            <a:r>
              <a:rPr lang="it-IT" dirty="0"/>
              <a:t>, che consiste nella raccolta delle informazioni relative ad un dato fenomeno catastrofico potenziale, con riferimento anche alle informazioni storiche;</a:t>
            </a:r>
          </a:p>
          <a:p>
            <a:r>
              <a:rPr lang="it-IT" i="1" dirty="0"/>
              <a:t>Valutazione dell'intensità</a:t>
            </a:r>
            <a:r>
              <a:rPr lang="it-IT" dirty="0"/>
              <a:t>, cioè la valutazione del grado di distruttività che il fenomeno in analisi può assumere. In generale si può procedere considerando uno o più parametri legati all'intensità e valutarli oppure considerando anche gli effetti del fenomeno, quindi attuando anche un'implicita valutazione del valore e della vulnerabilità degli oggetti a rischio;</a:t>
            </a:r>
          </a:p>
          <a:p>
            <a:r>
              <a:rPr lang="it-IT" i="1" dirty="0"/>
              <a:t>Valutazione della pericolosità</a:t>
            </a:r>
            <a:r>
              <a:rPr lang="it-IT" dirty="0"/>
              <a:t>, che consiste nella valutazione della probabilità che un dato evento avvenga in un certo periodo; in questa analisi ci si basa su metodi </a:t>
            </a:r>
            <a:r>
              <a:rPr lang="it-IT" dirty="0">
                <a:hlinkClick r:id="rId2" tooltip="Euristica"/>
              </a:rPr>
              <a:t>euristici</a:t>
            </a:r>
            <a:r>
              <a:rPr lang="it-IT" dirty="0"/>
              <a:t> (con valutazioni soggettive e qualitative), </a:t>
            </a:r>
            <a:r>
              <a:rPr lang="it-IT" dirty="0">
                <a:hlinkClick r:id="rId3" tooltip="Statistica"/>
              </a:rPr>
              <a:t>statistici</a:t>
            </a:r>
            <a:r>
              <a:rPr lang="it-IT" dirty="0"/>
              <a:t> (basati sullo studio del fenomeno nel passato) o deterministici (con riferimento a leggi fisico-matematiche);</a:t>
            </a:r>
          </a:p>
          <a:p>
            <a:r>
              <a:rPr lang="it-IT" i="1" dirty="0"/>
              <a:t>Valutazione del rischio</a:t>
            </a:r>
            <a:r>
              <a:rPr lang="it-IT" dirty="0"/>
              <a:t> inteso come sintesi del lavoro di individuazione e attribuzione di un valore degli elementi a rischio e della loro vulnerabilità;</a:t>
            </a:r>
          </a:p>
          <a:p>
            <a:r>
              <a:rPr lang="it-IT" i="1" dirty="0"/>
              <a:t>Gestione del rischio</a:t>
            </a:r>
            <a:r>
              <a:rPr lang="it-IT" dirty="0"/>
              <a:t>, cioè la serie di interventi atti a diminuire l'effetto del fenomeno su ambiente, manufatti e popolazione.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13179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CAUSE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1" y="1279017"/>
            <a:ext cx="6912864" cy="3035808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1" y="4050129"/>
            <a:ext cx="4439652" cy="268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26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321" y="1088617"/>
            <a:ext cx="6096851" cy="342947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25" y="0"/>
            <a:ext cx="6089734" cy="614362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242" y="1088617"/>
            <a:ext cx="5354052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209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55" y="216568"/>
            <a:ext cx="5526039" cy="646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57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15" y="244141"/>
            <a:ext cx="6910137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409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 CASO DI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 smtClean="0"/>
              <a:t>frane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 smtClean="0"/>
              <a:t>alluvioni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85" y="2662489"/>
            <a:ext cx="4185616" cy="351447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057" y="2790951"/>
            <a:ext cx="5782743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72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336" t="71836" r="120596" b="-3241"/>
          <a:stretch/>
        </p:blipFill>
        <p:spPr>
          <a:xfrm>
            <a:off x="360947" y="4584031"/>
            <a:ext cx="3717758" cy="209865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705" y="0"/>
            <a:ext cx="4028515" cy="668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282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143</Words>
  <Application>Microsoft Office PowerPoint</Application>
  <PresentationFormat>Widescreen</PresentationFormat>
  <Paragraphs>14</Paragraphs>
  <Slides>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di Office</vt:lpstr>
      <vt:lpstr>Dissesti idrogeologici di</vt:lpstr>
      <vt:lpstr>Il dissesto idrogeologico </vt:lpstr>
      <vt:lpstr>Le azioni da attuare in presenza di un dissesto idrogeologico sono :</vt:lpstr>
      <vt:lpstr>LE CAUSE</vt:lpstr>
      <vt:lpstr>Presentazione standard di PowerPoint</vt:lpstr>
      <vt:lpstr>Presentazione standard di PowerPoint</vt:lpstr>
      <vt:lpstr>Presentazione standard di PowerPoint</vt:lpstr>
      <vt:lpstr>IN CASO DI 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Dissesti idrogeologici di</dc:title>
  <dc:creator>PC-06</dc:creator>
  <cp:lastModifiedBy>Utente Windows</cp:lastModifiedBy>
  <cp:revision>10</cp:revision>
  <dcterms:created xsi:type="dcterms:W3CDTF">2018-11-21T07:48:38Z</dcterms:created>
  <dcterms:modified xsi:type="dcterms:W3CDTF">2018-11-28T06:11:21Z</dcterms:modified>
</cp:coreProperties>
</file>